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9" r:id="rId2"/>
    <p:sldId id="312" r:id="rId3"/>
    <p:sldId id="321" r:id="rId4"/>
    <p:sldId id="325" r:id="rId5"/>
    <p:sldId id="313" r:id="rId6"/>
    <p:sldId id="322" r:id="rId7"/>
    <p:sldId id="323" r:id="rId8"/>
    <p:sldId id="324" r:id="rId9"/>
    <p:sldId id="316" r:id="rId10"/>
    <p:sldId id="317" r:id="rId11"/>
    <p:sldId id="318" r:id="rId12"/>
    <p:sldId id="311" r:id="rId13"/>
    <p:sldId id="309" r:id="rId14"/>
    <p:sldId id="310" r:id="rId15"/>
    <p:sldId id="308" r:id="rId16"/>
    <p:sldId id="307" r:id="rId17"/>
    <p:sldId id="299" r:id="rId18"/>
    <p:sldId id="306" r:id="rId19"/>
    <p:sldId id="300" r:id="rId20"/>
    <p:sldId id="305" r:id="rId21"/>
    <p:sldId id="301" r:id="rId22"/>
    <p:sldId id="285" r:id="rId23"/>
    <p:sldId id="287" r:id="rId24"/>
    <p:sldId id="294" r:id="rId25"/>
    <p:sldId id="289" r:id="rId26"/>
    <p:sldId id="293" r:id="rId27"/>
    <p:sldId id="295" r:id="rId28"/>
    <p:sldId id="298" r:id="rId29"/>
    <p:sldId id="292" r:id="rId30"/>
    <p:sldId id="291" r:id="rId31"/>
    <p:sldId id="314" r:id="rId32"/>
    <p:sldId id="304" r:id="rId33"/>
    <p:sldId id="283" r:id="rId34"/>
    <p:sldId id="284" r:id="rId35"/>
    <p:sldId id="288" r:id="rId36"/>
    <p:sldId id="276" r:id="rId37"/>
    <p:sldId id="279" r:id="rId38"/>
    <p:sldId id="278" r:id="rId39"/>
    <p:sldId id="280" r:id="rId40"/>
    <p:sldId id="282" r:id="rId41"/>
    <p:sldId id="268" r:id="rId42"/>
    <p:sldId id="267" r:id="rId43"/>
    <p:sldId id="266" r:id="rId44"/>
    <p:sldId id="265" r:id="rId45"/>
    <p:sldId id="258" r:id="rId46"/>
    <p:sldId id="263" r:id="rId47"/>
    <p:sldId id="264" r:id="rId48"/>
    <p:sldId id="290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21"/>
            <p14:sldId id="325"/>
            <p14:sldId id="313"/>
            <p14:sldId id="322"/>
            <p14:sldId id="323"/>
            <p14:sldId id="324"/>
            <p14:sldId id="316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0" autoAdjust="0"/>
    <p:restoredTop sz="94384" autoAdjust="0"/>
  </p:normalViewPr>
  <p:slideViewPr>
    <p:cSldViewPr snapToGrid="0">
      <p:cViewPr varScale="1">
        <p:scale>
          <a:sx n="58" d="100"/>
          <a:sy n="58" d="100"/>
        </p:scale>
        <p:origin x="132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231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39.png"/><Relationship Id="rId4" Type="http://schemas.openxmlformats.org/officeDocument/2006/relationships/image" Target="../media/image20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11" Type="http://schemas.openxmlformats.org/officeDocument/2006/relationships/image" Target="../media/image47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26" Type="http://schemas.openxmlformats.org/officeDocument/2006/relationships/image" Target="../media/image75.png"/><Relationship Id="rId39" Type="http://schemas.openxmlformats.org/officeDocument/2006/relationships/image" Target="../media/image126.png"/><Relationship Id="rId21" Type="http://schemas.openxmlformats.org/officeDocument/2006/relationships/image" Target="../media/image109.png"/><Relationship Id="rId34" Type="http://schemas.openxmlformats.org/officeDocument/2006/relationships/image" Target="../media/image121.png"/><Relationship Id="rId42" Type="http://schemas.openxmlformats.org/officeDocument/2006/relationships/image" Target="../media/image129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6" Type="http://schemas.openxmlformats.org/officeDocument/2006/relationships/image" Target="../media/image104.png"/><Relationship Id="rId29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24" Type="http://schemas.openxmlformats.org/officeDocument/2006/relationships/image" Target="../media/image112.png"/><Relationship Id="rId32" Type="http://schemas.openxmlformats.org/officeDocument/2006/relationships/image" Target="../media/image119.png"/><Relationship Id="rId37" Type="http://schemas.openxmlformats.org/officeDocument/2006/relationships/image" Target="../media/image124.png"/><Relationship Id="rId40" Type="http://schemas.openxmlformats.org/officeDocument/2006/relationships/image" Target="../media/image127.png"/><Relationship Id="rId45" Type="http://schemas.openxmlformats.org/officeDocument/2006/relationships/image" Target="../media/image132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23" Type="http://schemas.openxmlformats.org/officeDocument/2006/relationships/image" Target="../media/image111.png"/><Relationship Id="rId28" Type="http://schemas.openxmlformats.org/officeDocument/2006/relationships/image" Target="../media/image115.png"/><Relationship Id="rId36" Type="http://schemas.openxmlformats.org/officeDocument/2006/relationships/image" Target="../media/image123.png"/><Relationship Id="rId10" Type="http://schemas.openxmlformats.org/officeDocument/2006/relationships/image" Target="../media/image98.png"/><Relationship Id="rId19" Type="http://schemas.openxmlformats.org/officeDocument/2006/relationships/image" Target="../media/image107.png"/><Relationship Id="rId31" Type="http://schemas.openxmlformats.org/officeDocument/2006/relationships/image" Target="../media/image118.png"/><Relationship Id="rId44" Type="http://schemas.openxmlformats.org/officeDocument/2006/relationships/image" Target="../media/image131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Relationship Id="rId22" Type="http://schemas.openxmlformats.org/officeDocument/2006/relationships/image" Target="../media/image110.png"/><Relationship Id="rId27" Type="http://schemas.openxmlformats.org/officeDocument/2006/relationships/image" Target="../media/image114.png"/><Relationship Id="rId30" Type="http://schemas.openxmlformats.org/officeDocument/2006/relationships/image" Target="../media/image117.png"/><Relationship Id="rId35" Type="http://schemas.openxmlformats.org/officeDocument/2006/relationships/image" Target="../media/image122.png"/><Relationship Id="rId43" Type="http://schemas.openxmlformats.org/officeDocument/2006/relationships/image" Target="../media/image130.png"/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5" Type="http://schemas.openxmlformats.org/officeDocument/2006/relationships/image" Target="../media/image113.png"/><Relationship Id="rId33" Type="http://schemas.openxmlformats.org/officeDocument/2006/relationships/image" Target="../media/image120.png"/><Relationship Id="rId38" Type="http://schemas.openxmlformats.org/officeDocument/2006/relationships/image" Target="../media/image125.png"/><Relationship Id="rId46" Type="http://schemas.openxmlformats.org/officeDocument/2006/relationships/image" Target="../media/image133.png"/><Relationship Id="rId20" Type="http://schemas.openxmlformats.org/officeDocument/2006/relationships/image" Target="../media/image108.png"/><Relationship Id="rId41" Type="http://schemas.openxmlformats.org/officeDocument/2006/relationships/image" Target="../media/image1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18" Type="http://schemas.openxmlformats.org/officeDocument/2006/relationships/image" Target="../media/image15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17" Type="http://schemas.openxmlformats.org/officeDocument/2006/relationships/image" Target="../media/image149.png"/><Relationship Id="rId2" Type="http://schemas.openxmlformats.org/officeDocument/2006/relationships/image" Target="../media/image134.png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5" Type="http://schemas.openxmlformats.org/officeDocument/2006/relationships/image" Target="../media/image147.png"/><Relationship Id="rId10" Type="http://schemas.openxmlformats.org/officeDocument/2006/relationships/image" Target="../media/image142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Relationship Id="rId14" Type="http://schemas.openxmlformats.org/officeDocument/2006/relationships/image" Target="../media/image14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18" Type="http://schemas.openxmlformats.org/officeDocument/2006/relationships/image" Target="../media/image163.png"/><Relationship Id="rId3" Type="http://schemas.openxmlformats.org/officeDocument/2006/relationships/image" Target="../media/image75.png"/><Relationship Id="rId21" Type="http://schemas.openxmlformats.org/officeDocument/2006/relationships/image" Target="../media/image166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17" Type="http://schemas.openxmlformats.org/officeDocument/2006/relationships/image" Target="../media/image162.png"/><Relationship Id="rId2" Type="http://schemas.openxmlformats.org/officeDocument/2006/relationships/image" Target="../media/image113.png"/><Relationship Id="rId16" Type="http://schemas.openxmlformats.org/officeDocument/2006/relationships/image" Target="../media/image161.png"/><Relationship Id="rId20" Type="http://schemas.openxmlformats.org/officeDocument/2006/relationships/image" Target="../media/image1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15.png"/><Relationship Id="rId15" Type="http://schemas.openxmlformats.org/officeDocument/2006/relationships/image" Target="../media/image160.png"/><Relationship Id="rId10" Type="http://schemas.openxmlformats.org/officeDocument/2006/relationships/image" Target="../media/image155.png"/><Relationship Id="rId19" Type="http://schemas.openxmlformats.org/officeDocument/2006/relationships/image" Target="../media/image164.png"/><Relationship Id="rId4" Type="http://schemas.openxmlformats.org/officeDocument/2006/relationships/image" Target="../media/image114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6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12" Type="http://schemas.openxmlformats.org/officeDocument/2006/relationships/image" Target="../media/image175.png"/><Relationship Id="rId17" Type="http://schemas.openxmlformats.org/officeDocument/2006/relationships/image" Target="../media/image180.png"/><Relationship Id="rId2" Type="http://schemas.openxmlformats.org/officeDocument/2006/relationships/image" Target="../media/image167.png"/><Relationship Id="rId16" Type="http://schemas.openxmlformats.org/officeDocument/2006/relationships/image" Target="../media/image1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1.png"/><Relationship Id="rId11" Type="http://schemas.openxmlformats.org/officeDocument/2006/relationships/image" Target="../media/image115.png"/><Relationship Id="rId5" Type="http://schemas.openxmlformats.org/officeDocument/2006/relationships/image" Target="../media/image170.png"/><Relationship Id="rId15" Type="http://schemas.openxmlformats.org/officeDocument/2006/relationships/image" Target="../media/image178.png"/><Relationship Id="rId10" Type="http://schemas.openxmlformats.org/officeDocument/2006/relationships/image" Target="../media/image114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Relationship Id="rId14" Type="http://schemas.openxmlformats.org/officeDocument/2006/relationships/image" Target="../media/image17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82.png"/><Relationship Id="rId7" Type="http://schemas.openxmlformats.org/officeDocument/2006/relationships/image" Target="../media/image185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7.png"/><Relationship Id="rId18" Type="http://schemas.openxmlformats.org/officeDocument/2006/relationships/image" Target="../media/image202.png"/><Relationship Id="rId26" Type="http://schemas.openxmlformats.org/officeDocument/2006/relationships/image" Target="../media/image210.png"/><Relationship Id="rId39" Type="http://schemas.openxmlformats.org/officeDocument/2006/relationships/image" Target="../media/image177.png"/><Relationship Id="rId21" Type="http://schemas.openxmlformats.org/officeDocument/2006/relationships/image" Target="../media/image205.png"/><Relationship Id="rId34" Type="http://schemas.openxmlformats.org/officeDocument/2006/relationships/image" Target="../media/image218.png"/><Relationship Id="rId42" Type="http://schemas.openxmlformats.org/officeDocument/2006/relationships/image" Target="../media/image225.png"/><Relationship Id="rId7" Type="http://schemas.openxmlformats.org/officeDocument/2006/relationships/image" Target="../media/image191.png"/><Relationship Id="rId2" Type="http://schemas.openxmlformats.org/officeDocument/2006/relationships/image" Target="../media/image186.png"/><Relationship Id="rId16" Type="http://schemas.openxmlformats.org/officeDocument/2006/relationships/image" Target="../media/image200.png"/><Relationship Id="rId20" Type="http://schemas.openxmlformats.org/officeDocument/2006/relationships/image" Target="../media/image204.png"/><Relationship Id="rId29" Type="http://schemas.openxmlformats.org/officeDocument/2006/relationships/image" Target="../media/image213.png"/><Relationship Id="rId41" Type="http://schemas.openxmlformats.org/officeDocument/2006/relationships/image" Target="../media/image2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0.png"/><Relationship Id="rId11" Type="http://schemas.openxmlformats.org/officeDocument/2006/relationships/image" Target="../media/image195.png"/><Relationship Id="rId24" Type="http://schemas.openxmlformats.org/officeDocument/2006/relationships/image" Target="../media/image208.png"/><Relationship Id="rId32" Type="http://schemas.openxmlformats.org/officeDocument/2006/relationships/image" Target="../media/image216.png"/><Relationship Id="rId37" Type="http://schemas.openxmlformats.org/officeDocument/2006/relationships/image" Target="../media/image221.png"/><Relationship Id="rId40" Type="http://schemas.openxmlformats.org/officeDocument/2006/relationships/image" Target="../media/image223.png"/><Relationship Id="rId5" Type="http://schemas.openxmlformats.org/officeDocument/2006/relationships/image" Target="../media/image189.png"/><Relationship Id="rId15" Type="http://schemas.openxmlformats.org/officeDocument/2006/relationships/image" Target="../media/image199.png"/><Relationship Id="rId23" Type="http://schemas.openxmlformats.org/officeDocument/2006/relationships/image" Target="../media/image207.png"/><Relationship Id="rId28" Type="http://schemas.openxmlformats.org/officeDocument/2006/relationships/image" Target="../media/image212.png"/><Relationship Id="rId36" Type="http://schemas.openxmlformats.org/officeDocument/2006/relationships/image" Target="../media/image220.png"/><Relationship Id="rId10" Type="http://schemas.openxmlformats.org/officeDocument/2006/relationships/image" Target="../media/image194.png"/><Relationship Id="rId19" Type="http://schemas.openxmlformats.org/officeDocument/2006/relationships/image" Target="../media/image203.png"/><Relationship Id="rId31" Type="http://schemas.openxmlformats.org/officeDocument/2006/relationships/image" Target="../media/image215.png"/><Relationship Id="rId4" Type="http://schemas.openxmlformats.org/officeDocument/2006/relationships/image" Target="../media/image188.png"/><Relationship Id="rId9" Type="http://schemas.openxmlformats.org/officeDocument/2006/relationships/image" Target="../media/image193.png"/><Relationship Id="rId14" Type="http://schemas.openxmlformats.org/officeDocument/2006/relationships/image" Target="../media/image198.png"/><Relationship Id="rId22" Type="http://schemas.openxmlformats.org/officeDocument/2006/relationships/image" Target="../media/image206.png"/><Relationship Id="rId27" Type="http://schemas.openxmlformats.org/officeDocument/2006/relationships/image" Target="../media/image211.png"/><Relationship Id="rId30" Type="http://schemas.openxmlformats.org/officeDocument/2006/relationships/image" Target="../media/image214.png"/><Relationship Id="rId35" Type="http://schemas.openxmlformats.org/officeDocument/2006/relationships/image" Target="../media/image219.png"/><Relationship Id="rId8" Type="http://schemas.openxmlformats.org/officeDocument/2006/relationships/image" Target="../media/image192.png"/><Relationship Id="rId3" Type="http://schemas.openxmlformats.org/officeDocument/2006/relationships/image" Target="../media/image187.png"/><Relationship Id="rId12" Type="http://schemas.openxmlformats.org/officeDocument/2006/relationships/image" Target="../media/image196.png"/><Relationship Id="rId17" Type="http://schemas.openxmlformats.org/officeDocument/2006/relationships/image" Target="../media/image201.png"/><Relationship Id="rId25" Type="http://schemas.openxmlformats.org/officeDocument/2006/relationships/image" Target="../media/image209.png"/><Relationship Id="rId33" Type="http://schemas.openxmlformats.org/officeDocument/2006/relationships/image" Target="../media/image217.png"/><Relationship Id="rId38" Type="http://schemas.openxmlformats.org/officeDocument/2006/relationships/image" Target="../media/image2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0.png"/><Relationship Id="rId5" Type="http://schemas.openxmlformats.org/officeDocument/2006/relationships/image" Target="../media/image178.png"/><Relationship Id="rId4" Type="http://schemas.openxmlformats.org/officeDocument/2006/relationships/image" Target="../media/image179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9.png"/><Relationship Id="rId18" Type="http://schemas.openxmlformats.org/officeDocument/2006/relationships/image" Target="../media/image243.png"/><Relationship Id="rId26" Type="http://schemas.openxmlformats.org/officeDocument/2006/relationships/image" Target="../media/image179.png"/><Relationship Id="rId39" Type="http://schemas.openxmlformats.org/officeDocument/2006/relationships/image" Target="../media/image262.png"/><Relationship Id="rId21" Type="http://schemas.openxmlformats.org/officeDocument/2006/relationships/image" Target="../media/image246.png"/><Relationship Id="rId34" Type="http://schemas.openxmlformats.org/officeDocument/2006/relationships/image" Target="../media/image258.png"/><Relationship Id="rId7" Type="http://schemas.openxmlformats.org/officeDocument/2006/relationships/image" Target="../media/image233.png"/><Relationship Id="rId2" Type="http://schemas.openxmlformats.org/officeDocument/2006/relationships/image" Target="../media/image228.png"/><Relationship Id="rId16" Type="http://schemas.openxmlformats.org/officeDocument/2006/relationships/image" Target="../media/image241.png"/><Relationship Id="rId20" Type="http://schemas.openxmlformats.org/officeDocument/2006/relationships/image" Target="../media/image245.png"/><Relationship Id="rId29" Type="http://schemas.openxmlformats.org/officeDocument/2006/relationships/image" Target="../media/image253.png"/><Relationship Id="rId41" Type="http://schemas.openxmlformats.org/officeDocument/2006/relationships/image" Target="../media/image2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2.png"/><Relationship Id="rId11" Type="http://schemas.openxmlformats.org/officeDocument/2006/relationships/image" Target="../media/image237.png"/><Relationship Id="rId24" Type="http://schemas.openxmlformats.org/officeDocument/2006/relationships/image" Target="../media/image249.png"/><Relationship Id="rId32" Type="http://schemas.openxmlformats.org/officeDocument/2006/relationships/image" Target="../media/image256.png"/><Relationship Id="rId37" Type="http://schemas.openxmlformats.org/officeDocument/2006/relationships/image" Target="../media/image180.png"/><Relationship Id="rId40" Type="http://schemas.openxmlformats.org/officeDocument/2006/relationships/image" Target="../media/image263.png"/><Relationship Id="rId5" Type="http://schemas.openxmlformats.org/officeDocument/2006/relationships/image" Target="../media/image231.png"/><Relationship Id="rId15" Type="http://schemas.openxmlformats.org/officeDocument/2006/relationships/image" Target="../media/image178.png"/><Relationship Id="rId23" Type="http://schemas.openxmlformats.org/officeDocument/2006/relationships/image" Target="../media/image248.png"/><Relationship Id="rId28" Type="http://schemas.openxmlformats.org/officeDocument/2006/relationships/image" Target="../media/image252.png"/><Relationship Id="rId36" Type="http://schemas.openxmlformats.org/officeDocument/2006/relationships/image" Target="../media/image260.png"/><Relationship Id="rId10" Type="http://schemas.openxmlformats.org/officeDocument/2006/relationships/image" Target="../media/image236.png"/><Relationship Id="rId19" Type="http://schemas.openxmlformats.org/officeDocument/2006/relationships/image" Target="../media/image244.png"/><Relationship Id="rId31" Type="http://schemas.openxmlformats.org/officeDocument/2006/relationships/image" Target="../media/image255.png"/><Relationship Id="rId4" Type="http://schemas.openxmlformats.org/officeDocument/2006/relationships/image" Target="../media/image230.png"/><Relationship Id="rId9" Type="http://schemas.openxmlformats.org/officeDocument/2006/relationships/image" Target="../media/image235.png"/><Relationship Id="rId14" Type="http://schemas.openxmlformats.org/officeDocument/2006/relationships/image" Target="../media/image240.png"/><Relationship Id="rId22" Type="http://schemas.openxmlformats.org/officeDocument/2006/relationships/image" Target="../media/image247.png"/><Relationship Id="rId27" Type="http://schemas.openxmlformats.org/officeDocument/2006/relationships/image" Target="../media/image251.png"/><Relationship Id="rId30" Type="http://schemas.openxmlformats.org/officeDocument/2006/relationships/image" Target="../media/image254.png"/><Relationship Id="rId35" Type="http://schemas.openxmlformats.org/officeDocument/2006/relationships/image" Target="../media/image259.png"/><Relationship Id="rId8" Type="http://schemas.openxmlformats.org/officeDocument/2006/relationships/image" Target="../media/image234.png"/><Relationship Id="rId3" Type="http://schemas.openxmlformats.org/officeDocument/2006/relationships/image" Target="../media/image229.png"/><Relationship Id="rId12" Type="http://schemas.openxmlformats.org/officeDocument/2006/relationships/image" Target="../media/image238.png"/><Relationship Id="rId17" Type="http://schemas.openxmlformats.org/officeDocument/2006/relationships/image" Target="../media/image242.png"/><Relationship Id="rId25" Type="http://schemas.openxmlformats.org/officeDocument/2006/relationships/image" Target="../media/image250.png"/><Relationship Id="rId33" Type="http://schemas.openxmlformats.org/officeDocument/2006/relationships/image" Target="../media/image257.png"/><Relationship Id="rId38" Type="http://schemas.openxmlformats.org/officeDocument/2006/relationships/image" Target="../media/image26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66.png"/><Relationship Id="rId7" Type="http://schemas.openxmlformats.org/officeDocument/2006/relationships/image" Target="../media/image269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8.png"/><Relationship Id="rId5" Type="http://schemas.openxmlformats.org/officeDocument/2006/relationships/image" Target="../media/image173.png"/><Relationship Id="rId4" Type="http://schemas.openxmlformats.org/officeDocument/2006/relationships/image" Target="../media/image267.png"/><Relationship Id="rId9" Type="http://schemas.openxmlformats.org/officeDocument/2006/relationships/image" Target="../media/image1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76.png"/><Relationship Id="rId7" Type="http://schemas.openxmlformats.org/officeDocument/2006/relationships/image" Target="../media/image172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4" Type="http://schemas.openxmlformats.org/officeDocument/2006/relationships/image" Target="../media/image277.png"/><Relationship Id="rId9" Type="http://schemas.openxmlformats.org/officeDocument/2006/relationships/image" Target="../media/image2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283.png"/><Relationship Id="rId7" Type="http://schemas.openxmlformats.org/officeDocument/2006/relationships/image" Target="../media/image287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5" Type="http://schemas.openxmlformats.org/officeDocument/2006/relationships/image" Target="../media/image285.png"/><Relationship Id="rId10" Type="http://schemas.openxmlformats.org/officeDocument/2006/relationships/image" Target="../media/image290.png"/><Relationship Id="rId4" Type="http://schemas.openxmlformats.org/officeDocument/2006/relationships/image" Target="../media/image284.png"/><Relationship Id="rId9" Type="http://schemas.openxmlformats.org/officeDocument/2006/relationships/image" Target="../media/image28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81.png"/><Relationship Id="rId7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.png"/><Relationship Id="rId5" Type="http://schemas.openxmlformats.org/officeDocument/2006/relationships/image" Target="../media/image149.png"/><Relationship Id="rId4" Type="http://schemas.openxmlformats.org/officeDocument/2006/relationships/image" Target="../media/image8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8.png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5.png"/><Relationship Id="rId7" Type="http://schemas.openxmlformats.org/officeDocument/2006/relationships/image" Target="../media/image309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306.png"/><Relationship Id="rId9" Type="http://schemas.openxmlformats.org/officeDocument/2006/relationships/image" Target="../media/image50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3" Type="http://schemas.openxmlformats.org/officeDocument/2006/relationships/image" Target="../media/image314.png"/><Relationship Id="rId7" Type="http://schemas.openxmlformats.org/officeDocument/2006/relationships/image" Target="../media/image317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16.png"/><Relationship Id="rId10" Type="http://schemas.openxmlformats.org/officeDocument/2006/relationships/image" Target="../media/image320.png"/><Relationship Id="rId4" Type="http://schemas.openxmlformats.org/officeDocument/2006/relationships/image" Target="../media/image315.png"/><Relationship Id="rId9" Type="http://schemas.openxmlformats.org/officeDocument/2006/relationships/image" Target="../media/image3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5.png"/><Relationship Id="rId5" Type="http://schemas.openxmlformats.org/officeDocument/2006/relationships/image" Target="../media/image324.png"/><Relationship Id="rId4" Type="http://schemas.openxmlformats.org/officeDocument/2006/relationships/image" Target="../media/image32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7" Type="http://schemas.openxmlformats.org/officeDocument/2006/relationships/image" Target="../media/image333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2.png"/><Relationship Id="rId5" Type="http://schemas.openxmlformats.org/officeDocument/2006/relationships/image" Target="../media/image331.png"/><Relationship Id="rId4" Type="http://schemas.openxmlformats.org/officeDocument/2006/relationships/image" Target="../media/image33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-2.98732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34694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2B8A36A-1C1E-EFB7-A703-D2F2859F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897" y="2855899"/>
            <a:ext cx="2159305" cy="197785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790192-1C5C-602D-5075-C308615EFBD6}"/>
              </a:ext>
            </a:extLst>
          </p:cNvPr>
          <p:cNvSpPr txBox="1"/>
          <p:nvPr/>
        </p:nvSpPr>
        <p:spPr>
          <a:xfrm>
            <a:off x="3458360" y="271739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 = -2.97413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95C535-59B7-A498-DCB4-4069642D2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910" y="2799929"/>
            <a:ext cx="2155472" cy="20897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6351008" y="271739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-2.97364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309" y="2011680"/>
            <a:ext cx="1453627" cy="33389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6276231" y="23131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-12.3419</a:t>
            </a:r>
          </a:p>
        </p:txBody>
      </p:sp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FCD774-BFFA-7A2A-2918-1176C0D98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803" y="2134198"/>
            <a:ext cx="1979755" cy="275194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9616203" y="2007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2711699" y="192033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-14.0022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924" y="2350011"/>
            <a:ext cx="2464753" cy="23702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6067550" y="192033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-13.9952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2435F0-6F96-C9A2-D3D6-BD1CC6ABE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429" y="2197332"/>
            <a:ext cx="2714954" cy="278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22A390-8ADC-5A37-E6C8-070A43CE8FC4}"/>
              </a:ext>
            </a:extLst>
          </p:cNvPr>
          <p:cNvSpPr txBox="1"/>
          <p:nvPr/>
        </p:nvSpPr>
        <p:spPr>
          <a:xfrm>
            <a:off x="5465941" y="6080353"/>
            <a:ext cx="409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2C </a:t>
            </a:r>
            <a:r>
              <a:rPr lang="en-US" dirty="0" err="1"/>
              <a:t>isomin</a:t>
            </a:r>
            <a:r>
              <a:rPr lang="en-US" dirty="0"/>
              <a:t> = 0.50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D1B8F6-972A-9367-0FF1-D16D8D355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617" y="2034985"/>
            <a:ext cx="1662896" cy="26225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3797896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-15.1039</a:t>
            </a:r>
          </a:p>
        </p:txBody>
      </p:sp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ED6B6-1B76-A8AE-A672-D1AB2EF05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CADF69-4DD9-5662-E713-06859977A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175933" cy="1325563"/>
          </a:xfrm>
        </p:spPr>
        <p:txBody>
          <a:bodyPr/>
          <a:lstStyle/>
          <a:p>
            <a:r>
              <a:rPr lang="en-US" dirty="0"/>
              <a:t>a25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391ADA3-38F7-DDD3-1FC2-F63908792056}"/>
              </a:ext>
            </a:extLst>
          </p:cNvPr>
          <p:cNvSpPr txBox="1">
            <a:spLocks/>
          </p:cNvSpPr>
          <p:nvPr/>
        </p:nvSpPr>
        <p:spPr>
          <a:xfrm>
            <a:off x="1176867" y="408093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C50D4AC-9F8B-F61F-0245-4518EDF18D46}"/>
              </a:ext>
            </a:extLst>
          </p:cNvPr>
          <p:cNvSpPr txBox="1">
            <a:spLocks/>
          </p:cNvSpPr>
          <p:nvPr/>
        </p:nvSpPr>
        <p:spPr>
          <a:xfrm>
            <a:off x="1176867" y="179493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3D5C61-96D5-2B3D-2088-57547F979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392" y="1862668"/>
            <a:ext cx="1769126" cy="14611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1F60CC-36F1-EE3D-85F9-3E3D7CE32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725" y="4234080"/>
            <a:ext cx="1727793" cy="146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97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70479</TotalTime>
  <Words>890</Words>
  <Application>Microsoft Office PowerPoint</Application>
  <PresentationFormat>Widescreen</PresentationFormat>
  <Paragraphs>159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</vt:lpstr>
      <vt:lpstr>a00s7e3 - DONE</vt:lpstr>
      <vt:lpstr>a05s5e3 </vt:lpstr>
      <vt:lpstr>a10s5e3 - DONE</vt:lpstr>
      <vt:lpstr>a20s022</vt:lpstr>
      <vt:lpstr>a20s025</vt:lpstr>
      <vt:lpstr>a20s027</vt:lpstr>
      <vt:lpstr>a25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254</cp:revision>
  <dcterms:created xsi:type="dcterms:W3CDTF">2023-07-26T17:49:20Z</dcterms:created>
  <dcterms:modified xsi:type="dcterms:W3CDTF">2025-03-27T18:07:49Z</dcterms:modified>
</cp:coreProperties>
</file>